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8" r:id="rId2"/>
    <p:sldMasterId id="2147483684" r:id="rId3"/>
    <p:sldMasterId id="2147483696" r:id="rId4"/>
    <p:sldMasterId id="2147483672" r:id="rId5"/>
  </p:sldMasterIdLst>
  <p:sldIdLst>
    <p:sldId id="257" r:id="rId6"/>
    <p:sldId id="259" r:id="rId7"/>
    <p:sldId id="268" r:id="rId8"/>
    <p:sldId id="260" r:id="rId9"/>
    <p:sldId id="261" r:id="rId10"/>
    <p:sldId id="262" r:id="rId11"/>
    <p:sldId id="264" r:id="rId12"/>
    <p:sldId id="263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56" r:id="rId22"/>
    <p:sldId id="258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3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66" d="100"/>
          <a:sy n="66" d="100"/>
        </p:scale>
        <p:origin x="1864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5D2E6-5994-6FDD-0A70-BB3E0C8D6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1CD075-A5E6-E9B2-1BF0-0934D91B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EFED7D-D0D3-1357-FFDB-F06BBABE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1B536F-41CE-8590-A073-49A90247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7F4EA0-F5A4-C096-ED87-2FB7725D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94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22486-2EC5-2304-4ABE-0209B1DD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DF00AA-E23D-4BF6-0472-5879B27AD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492C94-DE5B-B3E9-A779-D2342562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2F415B-2AD7-1E8F-EFD1-FF633AB5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AB3F0F-DCD2-FD62-24C3-14B29B0F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63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948B27B-12BD-5F59-AF31-EC59F09DD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4F163E5-BE0F-3201-5D7B-66FC8C73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89043B-211D-D297-D29D-9C9E0A14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6E3C0A-4A07-09E8-0E81-F2A689F4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B3DC80-3F19-2BCD-0F8B-64BA5D51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1132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5D2E6-5994-6FDD-0A70-BB3E0C8D6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1CD075-A5E6-E9B2-1BF0-0934D91B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EFED7D-D0D3-1357-FFDB-F06BBABE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1B536F-41CE-8590-A073-49A90247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7F4EA0-F5A4-C096-ED87-2FB7725D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0482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8AB35-4222-D8E5-C5F9-B9AE8472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B78EDC-83D5-5A93-584C-E2EFBC11E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65E6EA-AE51-667C-E1E6-E21BFC6F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8DA4C6-F90A-315A-28D7-E7CF36CA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255C4D-BB1C-B741-EE0C-49732142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0878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D5194B-F4E8-C7EE-FDAF-8A880FB2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DC89AD-6EE2-B362-ED7F-04E0686BA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930670-8D65-F520-FF10-2AB4E6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FBC537-A549-328E-06E9-375C30CC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C4BB42-D5CF-EE7C-4D2C-001516AC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39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2D63D3-7154-2D50-D8D8-E7F3FC2D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F9C6A3-C0BA-6BAF-31DE-A7A06A7D0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5BB35E-5E38-FB41-018F-805709BEC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5EE771-D39E-AD23-0D48-D2F44B13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A4B04D-F744-68AF-2001-9E899E1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CC862-DEB6-559D-7804-7B734E08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76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8EE826-34FB-5A3D-1DAF-10168228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28E5C7-6856-9603-D05B-ABD794075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1470EC-0DE3-9DC6-9993-CA9047EA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7D48B23-7CC3-77D0-E292-4C2709443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84932A-2FD0-0902-DE19-07ED7C4A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F11030A-1CCA-8EFE-CD57-41642471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8735270-A861-67E7-9367-EDC3956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F2FF460-F6D5-DBD1-6E83-97F892C7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456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34111-537F-B8CB-2E36-276F74AE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FEBCC0-4B38-9861-0A64-B6B94060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1F738A-2E3E-B5EF-18AB-9F5F88CF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AC4F9A7-4ACC-3931-B9F4-19D0122F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877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42DE685-807C-5F22-3FB3-3492D23E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6AAF6B2-0C1E-72C2-BBA2-6224B46E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473CD7-AD08-E2A7-93EB-1C476F31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5836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D21486-F05C-5075-1215-CF995EDC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57DBB9-468A-1AC0-3425-DF3E34149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802D97-CB1E-84DC-AE2C-D5ACEA458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693996-4DB9-1F98-02BD-0AC2AFC0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041810-3590-D6D1-6747-4F18BDB0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313153-C081-F387-B539-B4695ADF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161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8AB35-4222-D8E5-C5F9-B9AE8472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B78EDC-83D5-5A93-584C-E2EFBC11E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65E6EA-AE51-667C-E1E6-E21BFC6F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8DA4C6-F90A-315A-28D7-E7CF36CA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255C4D-BB1C-B741-EE0C-49732142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9839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154C-B385-58DB-9AEB-0E879D3D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CDECC19-C396-907E-15D1-F1A0050A4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7E7EC9-16C0-F9AD-395C-017C25A1D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6FB755-460F-A0E7-48B8-7FAF3066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08099B-50AC-6D56-ACD8-24391C36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0C2D97-F613-D9E9-55C6-D745342E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5193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22486-2EC5-2304-4ABE-0209B1DD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DF00AA-E23D-4BF6-0472-5879B27AD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492C94-DE5B-B3E9-A779-D2342562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2F415B-2AD7-1E8F-EFD1-FF633AB5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AB3F0F-DCD2-FD62-24C3-14B29B0F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268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948B27B-12BD-5F59-AF31-EC59F09DD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4F163E5-BE0F-3201-5D7B-66FC8C73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89043B-211D-D297-D29D-9C9E0A14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6E3C0A-4A07-09E8-0E81-F2A689F4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B3DC80-3F19-2BCD-0F8B-64BA5D51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844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5D2E6-5994-6FDD-0A70-BB3E0C8D6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1CD075-A5E6-E9B2-1BF0-0934D91B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EFED7D-D0D3-1357-FFDB-F06BBABE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1B536F-41CE-8590-A073-49A90247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7F4EA0-F5A4-C096-ED87-2FB7725D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3589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8AB35-4222-D8E5-C5F9-B9AE8472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B78EDC-83D5-5A93-584C-E2EFBC11E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65E6EA-AE51-667C-E1E6-E21BFC6F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8DA4C6-F90A-315A-28D7-E7CF36CA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255C4D-BB1C-B741-EE0C-49732142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244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D5194B-F4E8-C7EE-FDAF-8A880FB2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DC89AD-6EE2-B362-ED7F-04E0686BA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930670-8D65-F520-FF10-2AB4E6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FBC537-A549-328E-06E9-375C30CC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C4BB42-D5CF-EE7C-4D2C-001516AC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728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2D63D3-7154-2D50-D8D8-E7F3FC2D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F9C6A3-C0BA-6BAF-31DE-A7A06A7D0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5BB35E-5E38-FB41-018F-805709BEC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5EE771-D39E-AD23-0D48-D2F44B13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A4B04D-F744-68AF-2001-9E899E1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CC862-DEB6-559D-7804-7B734E08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5647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8EE826-34FB-5A3D-1DAF-10168228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28E5C7-6856-9603-D05B-ABD794075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1470EC-0DE3-9DC6-9993-CA9047EA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7D48B23-7CC3-77D0-E292-4C2709443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84932A-2FD0-0902-DE19-07ED7C4A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F11030A-1CCA-8EFE-CD57-41642471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8735270-A861-67E7-9367-EDC3956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F2FF460-F6D5-DBD1-6E83-97F892C7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9715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34111-537F-B8CB-2E36-276F74AE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FEBCC0-4B38-9861-0A64-B6B94060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1F738A-2E3E-B5EF-18AB-9F5F88CF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AC4F9A7-4ACC-3931-B9F4-19D0122F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067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42DE685-807C-5F22-3FB3-3492D23E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6AAF6B2-0C1E-72C2-BBA2-6224B46E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473CD7-AD08-E2A7-93EB-1C476F31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21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D5194B-F4E8-C7EE-FDAF-8A880FB2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DC89AD-6EE2-B362-ED7F-04E0686BA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930670-8D65-F520-FF10-2AB4E6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FBC537-A549-328E-06E9-375C30CC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C4BB42-D5CF-EE7C-4D2C-001516AC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842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D21486-F05C-5075-1215-CF995EDC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57DBB9-468A-1AC0-3425-DF3E34149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802D97-CB1E-84DC-AE2C-D5ACEA458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693996-4DB9-1F98-02BD-0AC2AFC0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041810-3590-D6D1-6747-4F18BDB0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313153-C081-F387-B539-B4695ADF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0583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154C-B385-58DB-9AEB-0E879D3D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CDECC19-C396-907E-15D1-F1A0050A4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7E7EC9-16C0-F9AD-395C-017C25A1D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6FB755-460F-A0E7-48B8-7FAF3066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08099B-50AC-6D56-ACD8-24391C36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0C2D97-F613-D9E9-55C6-D745342E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606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22486-2EC5-2304-4ABE-0209B1DD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DF00AA-E23D-4BF6-0472-5879B27AD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492C94-DE5B-B3E9-A779-D2342562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2F415B-2AD7-1E8F-EFD1-FF633AB5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AB3F0F-DCD2-FD62-24C3-14B29B0F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8330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948B27B-12BD-5F59-AF31-EC59F09DD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4F163E5-BE0F-3201-5D7B-66FC8C73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89043B-211D-D297-D29D-9C9E0A14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6E3C0A-4A07-09E8-0E81-F2A689F4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B3DC80-3F19-2BCD-0F8B-64BA5D51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3365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5D2E6-5994-6FDD-0A70-BB3E0C8D6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1CD075-A5E6-E9B2-1BF0-0934D91B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EFED7D-D0D3-1357-FFDB-F06BBABE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1B536F-41CE-8590-A073-49A90247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7F4EA0-F5A4-C096-ED87-2FB7725D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5958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8AB35-4222-D8E5-C5F9-B9AE8472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B78EDC-83D5-5A93-584C-E2EFBC11E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65E6EA-AE51-667C-E1E6-E21BFC6F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8DA4C6-F90A-315A-28D7-E7CF36CA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255C4D-BB1C-B741-EE0C-49732142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3150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D5194B-F4E8-C7EE-FDAF-8A880FB2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DC89AD-6EE2-B362-ED7F-04E0686BA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85308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930670-8D65-F520-FF10-2AB4E6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FBC537-A549-328E-06E9-375C30CC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C4BB42-D5CF-EE7C-4D2C-001516AC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562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2D63D3-7154-2D50-D8D8-E7F3FC2D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F9C6A3-C0BA-6BAF-31DE-A7A06A7D0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5BB35E-5E38-FB41-018F-805709BEC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5EE771-D39E-AD23-0D48-D2F44B13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A4B04D-F744-68AF-2001-9E899E1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CC862-DEB6-559D-7804-7B734E08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233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8EE826-34FB-5A3D-1DAF-10168228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28E5C7-6856-9603-D05B-ABD794075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1470EC-0DE3-9DC6-9993-CA9047EA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7D48B23-7CC3-77D0-E292-4C2709443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84932A-2FD0-0902-DE19-07ED7C4A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F11030A-1CCA-8EFE-CD57-41642471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8735270-A861-67E7-9367-EDC3956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F2FF460-F6D5-DBD1-6E83-97F892C7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644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34111-537F-B8CB-2E36-276F74AE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FEBCC0-4B38-9861-0A64-B6B94060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1F738A-2E3E-B5EF-18AB-9F5F88CF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AC4F9A7-4ACC-3931-B9F4-19D0122F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47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2D63D3-7154-2D50-D8D8-E7F3FC2D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F9C6A3-C0BA-6BAF-31DE-A7A06A7D0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5BB35E-5E38-FB41-018F-805709BEC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5EE771-D39E-AD23-0D48-D2F44B13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A4B04D-F744-68AF-2001-9E899E1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CC862-DEB6-559D-7804-7B734E08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5363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42DE685-807C-5F22-3FB3-3492D23E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6AAF6B2-0C1E-72C2-BBA2-6224B46E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473CD7-AD08-E2A7-93EB-1C476F31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8504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D21486-F05C-5075-1215-CF995EDC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57DBB9-468A-1AC0-3425-DF3E34149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802D97-CB1E-84DC-AE2C-D5ACEA458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693996-4DB9-1F98-02BD-0AC2AFC0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041810-3590-D6D1-6747-4F18BDB0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313153-C081-F387-B539-B4695ADF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5195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154C-B385-58DB-9AEB-0E879D3D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CDECC19-C396-907E-15D1-F1A0050A4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7E7EC9-16C0-F9AD-395C-017C25A1D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6FB755-460F-A0E7-48B8-7FAF3066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08099B-50AC-6D56-ACD8-24391C36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0C2D97-F613-D9E9-55C6-D745342E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1010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22486-2EC5-2304-4ABE-0209B1DD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DF00AA-E23D-4BF6-0472-5879B27AD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492C94-DE5B-B3E9-A779-D2342562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2F415B-2AD7-1E8F-EFD1-FF633AB5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AB3F0F-DCD2-FD62-24C3-14B29B0F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3275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948B27B-12BD-5F59-AF31-EC59F09DD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4F163E5-BE0F-3201-5D7B-66FC8C73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89043B-211D-D297-D29D-9C9E0A14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6E3C0A-4A07-09E8-0E81-F2A689F4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B3DC80-3F19-2BCD-0F8B-64BA5D51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930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5D2E6-5994-6FDD-0A70-BB3E0C8D6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1CD075-A5E6-E9B2-1BF0-0934D91B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EFED7D-D0D3-1357-FFDB-F06BBABE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1B536F-41CE-8590-A073-49A90247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7F4EA0-F5A4-C096-ED87-2FB7725D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661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8AB35-4222-D8E5-C5F9-B9AE8472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B78EDC-83D5-5A93-584C-E2EFBC11E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65E6EA-AE51-667C-E1E6-E21BFC6F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8DA4C6-F90A-315A-28D7-E7CF36CA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255C4D-BB1C-B741-EE0C-49732142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406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D5194B-F4E8-C7EE-FDAF-8A880FB2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DC89AD-6EE2-B362-ED7F-04E0686BA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930670-8D65-F520-FF10-2AB4E6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FBC537-A549-328E-06E9-375C30CC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C4BB42-D5CF-EE7C-4D2C-001516AC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4978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2D63D3-7154-2D50-D8D8-E7F3FC2D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F9C6A3-C0BA-6BAF-31DE-A7A06A7D0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5BB35E-5E38-FB41-018F-805709BEC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5EE771-D39E-AD23-0D48-D2F44B13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A4B04D-F744-68AF-2001-9E899E1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CC862-DEB6-559D-7804-7B734E08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4298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8EE826-34FB-5A3D-1DAF-10168228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28E5C7-6856-9603-D05B-ABD794075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1470EC-0DE3-9DC6-9993-CA9047EA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7D48B23-7CC3-77D0-E292-4C2709443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84932A-2FD0-0902-DE19-07ED7C4A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F11030A-1CCA-8EFE-CD57-41642471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8735270-A861-67E7-9367-EDC3956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F2FF460-F6D5-DBD1-6E83-97F892C7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12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8EE826-34FB-5A3D-1DAF-10168228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28E5C7-6856-9603-D05B-ABD794075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1470EC-0DE3-9DC6-9993-CA9047EA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7D48B23-7CC3-77D0-E292-4C2709443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84932A-2FD0-0902-DE19-07ED7C4A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F11030A-1CCA-8EFE-CD57-41642471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8735270-A861-67E7-9367-EDC3956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F2FF460-F6D5-DBD1-6E83-97F892C7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43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34111-537F-B8CB-2E36-276F74AE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811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FEBCC0-4B38-9861-0A64-B6B94060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1F738A-2E3E-B5EF-18AB-9F5F88CF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AC4F9A7-4ACC-3931-B9F4-19D0122F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5282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42DE685-807C-5F22-3FB3-3492D23E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6AAF6B2-0C1E-72C2-BBA2-6224B46E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473CD7-AD08-E2A7-93EB-1C476F31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5092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D21486-F05C-5075-1215-CF995EDC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57DBB9-468A-1AC0-3425-DF3E34149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802D97-CB1E-84DC-AE2C-D5ACEA458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693996-4DB9-1F98-02BD-0AC2AFC0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041810-3590-D6D1-6747-4F18BDB0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313153-C081-F387-B539-B4695ADF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667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154C-B385-58DB-9AEB-0E879D3D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CDECC19-C396-907E-15D1-F1A0050A4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7E7EC9-16C0-F9AD-395C-017C25A1D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6FB755-460F-A0E7-48B8-7FAF3066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08099B-50AC-6D56-ACD8-24391C36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0C2D97-F613-D9E9-55C6-D745342E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4286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22486-2EC5-2304-4ABE-0209B1DD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DF00AA-E23D-4BF6-0472-5879B27AD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492C94-DE5B-B3E9-A779-D2342562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2F415B-2AD7-1E8F-EFD1-FF633AB5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AB3F0F-DCD2-FD62-24C3-14B29B0F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3334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948B27B-12BD-5F59-AF31-EC59F09DD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4F163E5-BE0F-3201-5D7B-66FC8C73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89043B-211D-D297-D29D-9C9E0A14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6E3C0A-4A07-09E8-0E81-F2A689F4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B3DC80-3F19-2BCD-0F8B-64BA5D51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07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34111-537F-B8CB-2E36-276F74AE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FEBCC0-4B38-9861-0A64-B6B94060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1F738A-2E3E-B5EF-18AB-9F5F88CF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AC4F9A7-4ACC-3931-B9F4-19D0122F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60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42DE685-807C-5F22-3FB3-3492D23E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6AAF6B2-0C1E-72C2-BBA2-6224B46E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473CD7-AD08-E2A7-93EB-1C476F31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06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D21486-F05C-5075-1215-CF995EDC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57DBB9-468A-1AC0-3425-DF3E34149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802D97-CB1E-84DC-AE2C-D5ACEA458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693996-4DB9-1F98-02BD-0AC2AFC0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041810-3590-D6D1-6747-4F18BDB0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313153-C081-F387-B539-B4695ADF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226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154C-B385-58DB-9AEB-0E879D3D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CDECC19-C396-907E-15D1-F1A0050A4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7E7EC9-16C0-F9AD-395C-017C25A1D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6FB755-460F-A0E7-48B8-7FAF3066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EB4-3718-4345-B4FA-62E01FE5911F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08099B-50AC-6D56-ACD8-24391C36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0C2D97-F613-D9E9-55C6-D745342E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A25D-AEDC-2F40-BCB4-35FF59BBE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195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33828A0-87B5-2723-6FD2-A6BB50EC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66D94D-0D02-6458-51C7-187FD85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7147"/>
            <a:ext cx="10515600" cy="3989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1F1DB-2955-2A6F-E1CD-BB1B7AE00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5C8FEEB4-3718-4345-B4FA-62E01FE5911F}" type="datetimeFigureOut">
              <a:rPr lang="nb-NO" smtClean="0"/>
              <a:pPr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1E00A-DF37-AB01-6950-A51E723C7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58E71-7D53-F51F-F42A-52973600C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076A25D-AEDC-2F40-BCB4-35FF59BBE64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318A72C-4E25-C9C7-8B36-EF55ED0E5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03896" y="5396707"/>
            <a:ext cx="2279650" cy="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33828A0-87B5-2723-6FD2-A6BB50EC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66D94D-0D02-6458-51C7-187FD85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7147"/>
            <a:ext cx="10515600" cy="3989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1F1DB-2955-2A6F-E1CD-BB1B7AE00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5C8FEEB4-3718-4345-B4FA-62E01FE5911F}" type="datetimeFigureOut">
              <a:rPr lang="nb-NO" smtClean="0"/>
              <a:pPr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1E00A-DF37-AB01-6950-A51E723C7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58E71-7D53-F51F-F42A-52973600C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076A25D-AEDC-2F40-BCB4-35FF59BBE6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327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33828A0-87B5-2723-6FD2-A6BB50EC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66D94D-0D02-6458-51C7-187FD85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7147"/>
            <a:ext cx="10515600" cy="3989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1F1DB-2955-2A6F-E1CD-BB1B7AE00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5C8FEEB4-3718-4345-B4FA-62E01FE5911F}" type="datetimeFigureOut">
              <a:rPr lang="nb-NO" smtClean="0"/>
              <a:pPr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1E00A-DF37-AB01-6950-A51E723C7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58E71-7D53-F51F-F42A-52973600C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076A25D-AEDC-2F40-BCB4-35FF59BBE64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318A72C-4E25-C9C7-8B36-EF55ED0E5E2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03896" y="5396707"/>
            <a:ext cx="2279650" cy="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8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33828A0-87B5-2723-6FD2-A6BB50EC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66D94D-0D02-6458-51C7-187FD85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7147"/>
            <a:ext cx="10515600" cy="3989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1F1DB-2955-2A6F-E1CD-BB1B7AE00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5C8FEEB4-3718-4345-B4FA-62E01FE5911F}" type="datetimeFigureOut">
              <a:rPr lang="nb-NO" smtClean="0"/>
              <a:pPr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1E00A-DF37-AB01-6950-A51E723C7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58E71-7D53-F51F-F42A-52973600C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076A25D-AEDC-2F40-BCB4-35FF59BBE64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318A72C-4E25-C9C7-8B36-EF55ED0E5E2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03896" y="5396707"/>
            <a:ext cx="2279650" cy="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33828A0-87B5-2723-6FD2-A6BB50EC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66D94D-0D02-6458-51C7-187FD85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7147"/>
            <a:ext cx="10515600" cy="3989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1F1DB-2955-2A6F-E1CD-BB1B7AE00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5C8FEEB4-3718-4345-B4FA-62E01FE5911F}" type="datetimeFigureOut">
              <a:rPr lang="nb-NO" smtClean="0"/>
              <a:pPr/>
              <a:t>17.03.2023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1E00A-DF37-AB01-6950-A51E723C7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58E71-7D53-F51F-F42A-52973600C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076A25D-AEDC-2F40-BCB4-35FF59BBE64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318A72C-4E25-C9C7-8B36-EF55ED0E5E2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9203896" y="5399882"/>
            <a:ext cx="227965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3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193312-E7EB-E4F2-4000-EFC2AB7073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Ethics</a:t>
            </a:r>
            <a:r>
              <a:rPr lang="nb-NO" dirty="0"/>
              <a:t> in Dementia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BF8D742-5E02-E2B9-C9B6-A212DD662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COST-</a:t>
            </a:r>
            <a:r>
              <a:rPr lang="nb-NO" dirty="0" err="1"/>
              <a:t>project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9204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diagram&#10;&#10;Automatisk generert beskrivelse">
            <a:extLst>
              <a:ext uri="{FF2B5EF4-FFF2-40B4-BE49-F238E27FC236}">
                <a16:creationId xmlns:a16="http://schemas.microsoft.com/office/drawing/2014/main" id="{47B3257F-1E2E-7264-E1D0-D5055C65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5878"/>
            <a:ext cx="7772400" cy="51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1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491A94-4E24-B34A-5E37-0AFEA3ABD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9" b="7519"/>
          <a:stretch/>
        </p:blipFill>
        <p:spPr>
          <a:xfrm>
            <a:off x="2060057" y="0"/>
            <a:ext cx="8071884" cy="6858000"/>
          </a:xfrm>
          <a:prstGeom prst="rect">
            <a:avLst/>
          </a:prstGeom>
        </p:spPr>
      </p:pic>
      <p:pic>
        <p:nvPicPr>
          <p:cNvPr id="3" name="Bilde 2" descr="Et bilde som inneholder Nettsted&#10;&#10;Automatisk generert beskrivelse">
            <a:extLst>
              <a:ext uri="{FF2B5EF4-FFF2-40B4-BE49-F238E27FC236}">
                <a16:creationId xmlns:a16="http://schemas.microsoft.com/office/drawing/2014/main" id="{C899C1AC-F252-6D2A-7A25-1864F362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29"/>
          <a:stretch/>
        </p:blipFill>
        <p:spPr>
          <a:xfrm>
            <a:off x="3611577" y="1254641"/>
            <a:ext cx="4968845" cy="32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1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491A94-4E24-B34A-5E37-0AFEA3ABD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9" b="7519"/>
          <a:stretch/>
        </p:blipFill>
        <p:spPr>
          <a:xfrm>
            <a:off x="2060057" y="0"/>
            <a:ext cx="8071884" cy="6858000"/>
          </a:xfrm>
          <a:prstGeom prst="rect">
            <a:avLst/>
          </a:prstGeom>
        </p:spPr>
      </p:pic>
      <p:pic>
        <p:nvPicPr>
          <p:cNvPr id="3" name="Bilde 2" descr="Et bilde som inneholder Nettsted&#10;&#10;Automatisk generert beskrivelse">
            <a:extLst>
              <a:ext uri="{FF2B5EF4-FFF2-40B4-BE49-F238E27FC236}">
                <a16:creationId xmlns:a16="http://schemas.microsoft.com/office/drawing/2014/main" id="{C899C1AC-F252-6D2A-7A25-1864F362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83" b="38246"/>
          <a:stretch/>
        </p:blipFill>
        <p:spPr>
          <a:xfrm>
            <a:off x="3611577" y="1254641"/>
            <a:ext cx="4968845" cy="32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7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491A94-4E24-B34A-5E37-0AFEA3ABD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9" b="7519"/>
          <a:stretch/>
        </p:blipFill>
        <p:spPr>
          <a:xfrm>
            <a:off x="2060057" y="0"/>
            <a:ext cx="8071884" cy="6858000"/>
          </a:xfrm>
          <a:prstGeom prst="rect">
            <a:avLst/>
          </a:prstGeom>
        </p:spPr>
      </p:pic>
      <p:pic>
        <p:nvPicPr>
          <p:cNvPr id="3" name="Bilde 2" descr="Et bilde som inneholder Nettsted&#10;&#10;Automatisk generert beskrivelse">
            <a:extLst>
              <a:ext uri="{FF2B5EF4-FFF2-40B4-BE49-F238E27FC236}">
                <a16:creationId xmlns:a16="http://schemas.microsoft.com/office/drawing/2014/main" id="{C899C1AC-F252-6D2A-7A25-1864F362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16" b="11313"/>
          <a:stretch/>
        </p:blipFill>
        <p:spPr>
          <a:xfrm>
            <a:off x="3611577" y="1254641"/>
            <a:ext cx="4968845" cy="32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10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491A94-4E24-B34A-5E37-0AFEA3ABD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9" b="7519"/>
          <a:stretch/>
        </p:blipFill>
        <p:spPr>
          <a:xfrm>
            <a:off x="2060057" y="0"/>
            <a:ext cx="8071884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899C1AC-F252-6D2A-7A25-1864F362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" b="71796"/>
          <a:stretch/>
        </p:blipFill>
        <p:spPr>
          <a:xfrm>
            <a:off x="3611577" y="1254641"/>
            <a:ext cx="4968845" cy="32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491A94-4E24-B34A-5E37-0AFEA3ABD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9" b="7519"/>
          <a:stretch/>
        </p:blipFill>
        <p:spPr>
          <a:xfrm>
            <a:off x="2060057" y="0"/>
            <a:ext cx="8071884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899C1AC-F252-6D2A-7A25-1864F362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48" b="14580"/>
          <a:stretch/>
        </p:blipFill>
        <p:spPr>
          <a:xfrm>
            <a:off x="3611577" y="1254641"/>
            <a:ext cx="4968845" cy="32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899C1AC-F252-6D2A-7A25-1864F3624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" b="-1860"/>
          <a:stretch/>
        </p:blipFill>
        <p:spPr>
          <a:xfrm>
            <a:off x="6096001" y="0"/>
            <a:ext cx="2983934" cy="7145079"/>
          </a:xfrm>
          <a:prstGeom prst="rect">
            <a:avLst/>
          </a:prstGeom>
        </p:spPr>
      </p:pic>
      <p:pic>
        <p:nvPicPr>
          <p:cNvPr id="2" name="Bilde 1" descr="Et bilde som inneholder Nettsted&#10;&#10;Automatisk generert beskrivelse">
            <a:extLst>
              <a:ext uri="{FF2B5EF4-FFF2-40B4-BE49-F238E27FC236}">
                <a16:creationId xmlns:a16="http://schemas.microsoft.com/office/drawing/2014/main" id="{FC0DDAF4-A999-CC28-6D28-84755BDBA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" b="-11520"/>
          <a:stretch/>
        </p:blipFill>
        <p:spPr>
          <a:xfrm>
            <a:off x="2378201" y="0"/>
            <a:ext cx="2986162" cy="78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2F620037-8327-57D5-29D7-654720AD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E62E819-DB99-3BBE-5F2D-B8C7607BF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Dgmd,fmgdfsg</a:t>
            </a:r>
            <a:endParaRPr lang="nb-NO" dirty="0"/>
          </a:p>
          <a:p>
            <a:r>
              <a:rPr lang="nb-NO" dirty="0" err="1"/>
              <a:t>Dfgdfsgsdfgsdfg</a:t>
            </a:r>
            <a:endParaRPr lang="nb-NO" dirty="0"/>
          </a:p>
          <a:p>
            <a:r>
              <a:rPr lang="nb-NO" dirty="0" err="1"/>
              <a:t>Dsfgdfsgdsfg</a:t>
            </a:r>
            <a:endParaRPr lang="nb-NO" dirty="0"/>
          </a:p>
          <a:p>
            <a:r>
              <a:rPr lang="nb-NO" dirty="0" err="1"/>
              <a:t>Dfgdfsgdfsgdfsgdsfgdfgdfg</a:t>
            </a:r>
            <a:endParaRPr lang="nb-NO" dirty="0"/>
          </a:p>
          <a:p>
            <a:r>
              <a:rPr lang="nb-NO" dirty="0" err="1"/>
              <a:t>dfgdfsgdfg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8573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432C41A-065A-31A9-F941-88F3DAE4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034AD12-607E-E94E-5C8B-DC96A3E17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407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4684A00-7252-9261-7F47-168191F3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2565400"/>
            <a:ext cx="45466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4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logo&#10;&#10;Automatisk generert beskrivelse">
            <a:extLst>
              <a:ext uri="{FF2B5EF4-FFF2-40B4-BE49-F238E27FC236}">
                <a16:creationId xmlns:a16="http://schemas.microsoft.com/office/drawing/2014/main" id="{8BD5EB11-D84C-C692-8405-B35C58A1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63" y="0"/>
            <a:ext cx="4846211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B567F14-5334-1B96-9919-1949D15E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910" y="925646"/>
            <a:ext cx="6343520" cy="5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DF98C03-C26B-5F06-1564-AE138C25C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0707"/>
            <a:ext cx="7772400" cy="59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logo&#10;&#10;Automatisk generert beskrivelse">
            <a:extLst>
              <a:ext uri="{FF2B5EF4-FFF2-40B4-BE49-F238E27FC236}">
                <a16:creationId xmlns:a16="http://schemas.microsoft.com/office/drawing/2014/main" id="{D31F2FA3-4CB3-E990-ED63-1F525B1C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96" y="845878"/>
            <a:ext cx="7772400" cy="51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98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, flere&#10;&#10;Automatisk generert beskrivelse">
            <a:extLst>
              <a:ext uri="{FF2B5EF4-FFF2-40B4-BE49-F238E27FC236}">
                <a16:creationId xmlns:a16="http://schemas.microsoft.com/office/drawing/2014/main" id="{871BBAD0-725F-FD71-A472-C0DE9532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8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9D9777B5-1781-B2FF-88A0-1253647C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94" y="339282"/>
            <a:ext cx="9296706" cy="61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2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DF692AD2-04E5-A0F5-9359-7E48ECCAD3D8}"/>
              </a:ext>
            </a:extLst>
          </p:cNvPr>
          <p:cNvGrpSpPr/>
          <p:nvPr/>
        </p:nvGrpSpPr>
        <p:grpSpPr>
          <a:xfrm>
            <a:off x="280438" y="1477108"/>
            <a:ext cx="11631123" cy="3813350"/>
            <a:chOff x="1698172" y="1477107"/>
            <a:chExt cx="12029555" cy="3943979"/>
          </a:xfrm>
        </p:grpSpPr>
        <p:pic>
          <p:nvPicPr>
            <p:cNvPr id="3" name="Bilde 2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8C8E46BF-E299-5CC9-A688-209DE909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8172" y="1477108"/>
              <a:ext cx="5933554" cy="3940643"/>
            </a:xfrm>
            <a:prstGeom prst="rect">
              <a:avLst/>
            </a:prstGeom>
          </p:spPr>
        </p:pic>
        <p:pic>
          <p:nvPicPr>
            <p:cNvPr id="5" name="Bilde 4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82756C61-E1E9-BD15-3E9B-BBF17328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172" y="1477107"/>
              <a:ext cx="5933555" cy="3943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93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459334C6-E7A3-72BD-5678-B25F4A21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5878"/>
            <a:ext cx="7772400" cy="51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24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</Words>
  <Application>Microsoft Macintosh PowerPoint</Application>
  <PresentationFormat>Widescreen</PresentationFormat>
  <Paragraphs>7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Arial</vt:lpstr>
      <vt:lpstr>Montserrat</vt:lpstr>
      <vt:lpstr>1_Office-tema</vt:lpstr>
      <vt:lpstr>5_Office-tema</vt:lpstr>
      <vt:lpstr>3_Office-tema</vt:lpstr>
      <vt:lpstr>4_Office-tema</vt:lpstr>
      <vt:lpstr>2_Office-tema</vt:lpstr>
      <vt:lpstr>Ethics in Dementia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Ethics in Dementia</dc:title>
  <dc:creator>Margrethe Hagen</dc:creator>
  <cp:lastModifiedBy>Margrethe Hagen</cp:lastModifiedBy>
  <cp:revision>2</cp:revision>
  <dcterms:created xsi:type="dcterms:W3CDTF">2023-03-17T09:47:01Z</dcterms:created>
  <dcterms:modified xsi:type="dcterms:W3CDTF">2023-03-17T10:20:44Z</dcterms:modified>
</cp:coreProperties>
</file>